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2814-0DEC-45B0-BF73-7ED1DF1527D6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1A9C-3407-496E-9018-AE3258E82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8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92814-0DEC-45B0-BF73-7ED1DF1527D6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61A9C-3407-496E-9018-AE3258E82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3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79542"/>
      </p:ext>
    </p:extLst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66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92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3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40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57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45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43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49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78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40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69454"/>
      </p:ext>
    </p:extLst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80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72993"/>
      </p:ext>
    </p:extLst>
  </p:cSld>
  <p:clrMapOvr>
    <a:masterClrMapping/>
  </p:clrMapOvr>
  <p:transition spd="med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53868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85401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95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02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98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3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1</cp:revision>
  <dcterms:created xsi:type="dcterms:W3CDTF">2013-01-02T05:23:48Z</dcterms:created>
  <dcterms:modified xsi:type="dcterms:W3CDTF">2013-01-02T05:23:48Z</dcterms:modified>
</cp:coreProperties>
</file>