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3419475" cy="5248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DD8-BC48-4977-9D01-E53FB53CE07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B6B0-808A-4125-AC54-F56B4A9C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FDD8-BC48-4977-9D01-E53FB53CE07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0B6B0-808A-4125-AC54-F56B4A9C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BELLEVUE SISTER CITIES ASSOCIATION</a:t>
            </a:r>
            <a:br>
              <a:rPr 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celebrates 20 years of friendship</a:t>
            </a:r>
            <a:r>
              <a:rPr 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Bellevue, WA and Liepaja, Latvia</a:t>
            </a:r>
            <a:endParaRPr lang="en-US" sz="36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2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9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1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5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3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8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79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6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7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BELLEVUE SISTER CITIES ASSOCIATION celebrates 20 years of friendship Bellevue, WA and Liepaja, Latvia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BELLEVUE SISTER CITIES ASSOCIATION celebrates 20 years of friendship Bellevue, WA and Liepaja, Latvia</dc:title>
  <dc:creator>Owner</dc:creator>
  <cp:lastModifiedBy>Owner</cp:lastModifiedBy>
  <cp:revision>1</cp:revision>
  <dcterms:created xsi:type="dcterms:W3CDTF">2013-01-02T04:55:42Z</dcterms:created>
  <dcterms:modified xsi:type="dcterms:W3CDTF">2013-01-02T04:55:42Z</dcterms:modified>
</cp:coreProperties>
</file>